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12" r:id="rId2"/>
    <p:sldId id="257" r:id="rId3"/>
    <p:sldId id="318" r:id="rId4"/>
    <p:sldId id="319" r:id="rId5"/>
    <p:sldId id="315" r:id="rId6"/>
    <p:sldId id="260" r:id="rId7"/>
    <p:sldId id="263" r:id="rId8"/>
    <p:sldId id="264" r:id="rId9"/>
    <p:sldId id="265" r:id="rId10"/>
    <p:sldId id="316" r:id="rId11"/>
    <p:sldId id="327" r:id="rId12"/>
    <p:sldId id="266" r:id="rId13"/>
    <p:sldId id="267" r:id="rId14"/>
    <p:sldId id="329" r:id="rId15"/>
    <p:sldId id="268" r:id="rId16"/>
    <p:sldId id="331" r:id="rId17"/>
    <p:sldId id="320" r:id="rId18"/>
    <p:sldId id="328" r:id="rId19"/>
    <p:sldId id="270" r:id="rId20"/>
    <p:sldId id="271" r:id="rId21"/>
    <p:sldId id="272" r:id="rId22"/>
    <p:sldId id="323" r:id="rId23"/>
    <p:sldId id="325" r:id="rId24"/>
    <p:sldId id="276" r:id="rId25"/>
    <p:sldId id="277" r:id="rId26"/>
    <p:sldId id="278" r:id="rId27"/>
    <p:sldId id="321" r:id="rId28"/>
    <p:sldId id="324" r:id="rId29"/>
    <p:sldId id="326" r:id="rId3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1" autoAdjust="0"/>
    <p:restoredTop sz="95196" autoAdjust="0"/>
  </p:normalViewPr>
  <p:slideViewPr>
    <p:cSldViewPr>
      <p:cViewPr varScale="1">
        <p:scale>
          <a:sx n="113" d="100"/>
          <a:sy n="113" d="100"/>
        </p:scale>
        <p:origin x="298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Munawwar Anwar" userId="85789d58-215c-478a-a95e-ebff7d4eb59c" providerId="ADAL" clId="{66D456AB-A4DA-48EA-B04E-29F101D9D834}"/>
    <pc:docChg chg="modSld sldOrd">
      <pc:chgData name="Muhammad Munawwar Anwar" userId="85789d58-215c-478a-a95e-ebff7d4eb59c" providerId="ADAL" clId="{66D456AB-A4DA-48EA-B04E-29F101D9D834}" dt="2022-11-22T04:59:55.035" v="1"/>
      <pc:docMkLst>
        <pc:docMk/>
      </pc:docMkLst>
      <pc:sldChg chg="ord">
        <pc:chgData name="Muhammad Munawwar Anwar" userId="85789d58-215c-478a-a95e-ebff7d4eb59c" providerId="ADAL" clId="{66D456AB-A4DA-48EA-B04E-29F101D9D834}" dt="2022-11-22T04:59:55.035" v="1"/>
        <pc:sldMkLst>
          <pc:docMk/>
          <pc:sldMk cId="0" sldId="257"/>
        </pc:sldMkLst>
      </pc:sldChg>
    </pc:docChg>
  </pc:docChgLst>
  <pc:docChgLst>
    <pc:chgData name="Muhammad Munawwar Anwar" userId="32255ed2-62ed-47d7-95f0-bc123b7190b4" providerId="ADAL" clId="{B4008001-FCBE-4A1F-873A-19CAF3894A39}"/>
    <pc:docChg chg="undo redo custSel addSld delSld modSld sldOrd">
      <pc:chgData name="Muhammad Munawwar Anwar" userId="32255ed2-62ed-47d7-95f0-bc123b7190b4" providerId="ADAL" clId="{B4008001-FCBE-4A1F-873A-19CAF3894A39}" dt="2022-07-06T10:53:15.071" v="1099" actId="122"/>
      <pc:docMkLst>
        <pc:docMk/>
      </pc:docMkLst>
      <pc:sldChg chg="del">
        <pc:chgData name="Muhammad Munawwar Anwar" userId="32255ed2-62ed-47d7-95f0-bc123b7190b4" providerId="ADAL" clId="{B4008001-FCBE-4A1F-873A-19CAF3894A39}" dt="2022-07-06T08:39:40.755" v="1" actId="47"/>
        <pc:sldMkLst>
          <pc:docMk/>
          <pc:sldMk cId="0" sldId="256"/>
        </pc:sldMkLst>
      </pc:sldChg>
      <pc:sldChg chg="modSp mod">
        <pc:chgData name="Muhammad Munawwar Anwar" userId="32255ed2-62ed-47d7-95f0-bc123b7190b4" providerId="ADAL" clId="{B4008001-FCBE-4A1F-873A-19CAF3894A39}" dt="2022-07-06T10:48:59.837" v="1066" actId="122"/>
        <pc:sldMkLst>
          <pc:docMk/>
          <pc:sldMk cId="0" sldId="257"/>
        </pc:sldMkLst>
        <pc:spChg chg="mod">
          <ac:chgData name="Muhammad Munawwar Anwar" userId="32255ed2-62ed-47d7-95f0-bc123b7190b4" providerId="ADAL" clId="{B4008001-FCBE-4A1F-873A-19CAF3894A39}" dt="2022-07-06T10:48:59.837" v="1066" actId="12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41:21.569" v="77" actId="404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49:06.434" v="1067" actId="122"/>
        <pc:sldMkLst>
          <pc:docMk/>
          <pc:sldMk cId="0" sldId="258"/>
        </pc:sldMkLst>
        <pc:spChg chg="mod">
          <ac:chgData name="Muhammad Munawwar Anwar" userId="32255ed2-62ed-47d7-95f0-bc123b7190b4" providerId="ADAL" clId="{B4008001-FCBE-4A1F-873A-19CAF3894A39}" dt="2022-07-06T10:49:06.434" v="1067" actId="122"/>
          <ac:spMkLst>
            <pc:docMk/>
            <pc:sldMk cId="0" sldId="258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43:45.213" v="84" actId="404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49:12.497" v="1068" actId="122"/>
        <pc:sldMkLst>
          <pc:docMk/>
          <pc:sldMk cId="0" sldId="259"/>
        </pc:sldMkLst>
        <pc:spChg chg="mod">
          <ac:chgData name="Muhammad Munawwar Anwar" userId="32255ed2-62ed-47d7-95f0-bc123b7190b4" providerId="ADAL" clId="{B4008001-FCBE-4A1F-873A-19CAF3894A39}" dt="2022-07-06T10:49:12.497" v="1068" actId="122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12.363" v="1072" actId="20577"/>
        <pc:sldMkLst>
          <pc:docMk/>
          <pc:sldMk cId="0" sldId="260"/>
        </pc:sldMkLst>
        <pc:spChg chg="mod">
          <ac:chgData name="Muhammad Munawwar Anwar" userId="32255ed2-62ed-47d7-95f0-bc123b7190b4" providerId="ADAL" clId="{B4008001-FCBE-4A1F-873A-19CAF3894A39}" dt="2022-07-06T10:49:28.408" v="1070" actId="122"/>
          <ac:spMkLst>
            <pc:docMk/>
            <pc:sldMk cId="0" sldId="260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10:50:12.363" v="1072" actId="20577"/>
          <ac:spMkLst>
            <pc:docMk/>
            <pc:sldMk cId="0" sldId="260"/>
            <ac:spMk id="3" creationId="{00000000-0000-0000-0000-000000000000}"/>
          </ac:spMkLst>
        </pc:spChg>
      </pc:sldChg>
      <pc:sldChg chg="add del">
        <pc:chgData name="Muhammad Munawwar Anwar" userId="32255ed2-62ed-47d7-95f0-bc123b7190b4" providerId="ADAL" clId="{B4008001-FCBE-4A1F-873A-19CAF3894A39}" dt="2022-07-06T08:49:13.746" v="169" actId="47"/>
        <pc:sldMkLst>
          <pc:docMk/>
          <pc:sldMk cId="0" sldId="261"/>
        </pc:sldMkLst>
      </pc:sldChg>
      <pc:sldChg chg="modSp del mod">
        <pc:chgData name="Muhammad Munawwar Anwar" userId="32255ed2-62ed-47d7-95f0-bc123b7190b4" providerId="ADAL" clId="{B4008001-FCBE-4A1F-873A-19CAF3894A39}" dt="2022-07-06T08:55:57.882" v="310" actId="47"/>
        <pc:sldMkLst>
          <pc:docMk/>
          <pc:sldMk cId="0" sldId="262"/>
        </pc:sldMkLst>
        <pc:spChg chg="mod">
          <ac:chgData name="Muhammad Munawwar Anwar" userId="32255ed2-62ed-47d7-95f0-bc123b7190b4" providerId="ADAL" clId="{B4008001-FCBE-4A1F-873A-19CAF3894A39}" dt="2022-07-06T08:49:46.648" v="174" actId="2711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29.606" v="1073" actId="122"/>
        <pc:sldMkLst>
          <pc:docMk/>
          <pc:sldMk cId="0" sldId="263"/>
        </pc:sldMkLst>
        <pc:spChg chg="mod">
          <ac:chgData name="Muhammad Munawwar Anwar" userId="32255ed2-62ed-47d7-95f0-bc123b7190b4" providerId="ADAL" clId="{B4008001-FCBE-4A1F-873A-19CAF3894A39}" dt="2022-07-06T10:50:29.606" v="1073" actId="1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7:27.346" v="338" actId="12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35.542" v="1074" actId="122"/>
        <pc:sldMkLst>
          <pc:docMk/>
          <pc:sldMk cId="0" sldId="264"/>
        </pc:sldMkLst>
        <pc:spChg chg="mod">
          <ac:chgData name="Muhammad Munawwar Anwar" userId="32255ed2-62ed-47d7-95f0-bc123b7190b4" providerId="ADAL" clId="{B4008001-FCBE-4A1F-873A-19CAF3894A39}" dt="2022-07-06T10:50:35.542" v="1074" actId="122"/>
          <ac:spMkLst>
            <pc:docMk/>
            <pc:sldMk cId="0" sldId="264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9:27.733" v="376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0:42.343" v="1075" actId="122"/>
        <pc:sldMkLst>
          <pc:docMk/>
          <pc:sldMk cId="0" sldId="265"/>
        </pc:sldMkLst>
        <pc:spChg chg="mod">
          <ac:chgData name="Muhammad Munawwar Anwar" userId="32255ed2-62ed-47d7-95f0-bc123b7190b4" providerId="ADAL" clId="{B4008001-FCBE-4A1F-873A-19CAF3894A39}" dt="2022-07-06T10:50:42.343" v="1075" actId="122"/>
          <ac:spMkLst>
            <pc:docMk/>
            <pc:sldMk cId="0" sldId="265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03:49.045" v="412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02.370" v="1078" actId="1076"/>
        <pc:sldMkLst>
          <pc:docMk/>
          <pc:sldMk cId="0" sldId="266"/>
        </pc:sldMkLst>
        <pc:spChg chg="mod">
          <ac:chgData name="Muhammad Munawwar Anwar" userId="32255ed2-62ed-47d7-95f0-bc123b7190b4" providerId="ADAL" clId="{B4008001-FCBE-4A1F-873A-19CAF3894A39}" dt="2022-07-06T10:51:02.370" v="1078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4:55.542" v="619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08.261" v="1079" actId="122"/>
        <pc:sldMkLst>
          <pc:docMk/>
          <pc:sldMk cId="0" sldId="267"/>
        </pc:sldMkLst>
        <pc:spChg chg="mod">
          <ac:chgData name="Muhammad Munawwar Anwar" userId="32255ed2-62ed-47d7-95f0-bc123b7190b4" providerId="ADAL" clId="{B4008001-FCBE-4A1F-873A-19CAF3894A39}" dt="2022-07-06T10:51:08.261" v="1079" actId="122"/>
          <ac:spMkLst>
            <pc:docMk/>
            <pc:sldMk cId="0" sldId="26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8:59.314" v="722" actId="2711"/>
          <ac:spMkLst>
            <pc:docMk/>
            <pc:sldMk cId="0" sldId="267"/>
            <ac:spMk id="3" creationId="{00000000-0000-0000-0000-000000000000}"/>
          </ac:spMkLst>
        </pc:spChg>
      </pc:sldChg>
      <pc:sldChg chg="delSp modSp mod">
        <pc:chgData name="Muhammad Munawwar Anwar" userId="32255ed2-62ed-47d7-95f0-bc123b7190b4" providerId="ADAL" clId="{B4008001-FCBE-4A1F-873A-19CAF3894A39}" dt="2022-07-06T10:51:13.837" v="1080" actId="122"/>
        <pc:sldMkLst>
          <pc:docMk/>
          <pc:sldMk cId="0" sldId="268"/>
        </pc:sldMkLst>
        <pc:spChg chg="mod">
          <ac:chgData name="Muhammad Munawwar Anwar" userId="32255ed2-62ed-47d7-95f0-bc123b7190b4" providerId="ADAL" clId="{B4008001-FCBE-4A1F-873A-19CAF3894A39}" dt="2022-07-06T10:51:13.837" v="1080" actId="122"/>
          <ac:spMkLst>
            <pc:docMk/>
            <pc:sldMk cId="0" sldId="268"/>
            <ac:spMk id="2" creationId="{00000000-0000-0000-0000-000000000000}"/>
          </ac:spMkLst>
        </pc:spChg>
        <pc:spChg chg="del">
          <ac:chgData name="Muhammad Munawwar Anwar" userId="32255ed2-62ed-47d7-95f0-bc123b7190b4" providerId="ADAL" clId="{B4008001-FCBE-4A1F-873A-19CAF3894A39}" dt="2022-07-06T09:34:06.216" v="776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4:26.412" v="778" actId="12788"/>
          <ac:spMkLst>
            <pc:docMk/>
            <pc:sldMk cId="0" sldId="268"/>
            <ac:spMk id="4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0.307" v="1081" actId="122"/>
        <pc:sldMkLst>
          <pc:docMk/>
          <pc:sldMk cId="0" sldId="269"/>
        </pc:sldMkLst>
        <pc:spChg chg="mod">
          <ac:chgData name="Muhammad Munawwar Anwar" userId="32255ed2-62ed-47d7-95f0-bc123b7190b4" providerId="ADAL" clId="{B4008001-FCBE-4A1F-873A-19CAF3894A39}" dt="2022-07-06T10:51:20.307" v="1081" actId="122"/>
          <ac:spMkLst>
            <pc:docMk/>
            <pc:sldMk cId="0" sldId="269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6:25.511" v="835" actId="2711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4.455" v="1082" actId="122"/>
        <pc:sldMkLst>
          <pc:docMk/>
          <pc:sldMk cId="0" sldId="270"/>
        </pc:sldMkLst>
        <pc:spChg chg="mod">
          <ac:chgData name="Muhammad Munawwar Anwar" userId="32255ed2-62ed-47d7-95f0-bc123b7190b4" providerId="ADAL" clId="{B4008001-FCBE-4A1F-873A-19CAF3894A39}" dt="2022-07-06T10:51:24.455" v="1082" actId="122"/>
          <ac:spMkLst>
            <pc:docMk/>
            <pc:sldMk cId="0" sldId="270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7:34.230" v="899" actId="2711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29.577" v="1083" actId="122"/>
        <pc:sldMkLst>
          <pc:docMk/>
          <pc:sldMk cId="0" sldId="271"/>
        </pc:sldMkLst>
        <pc:spChg chg="mod">
          <ac:chgData name="Muhammad Munawwar Anwar" userId="32255ed2-62ed-47d7-95f0-bc123b7190b4" providerId="ADAL" clId="{B4008001-FCBE-4A1F-873A-19CAF3894A39}" dt="2022-07-06T10:51:29.577" v="1083" actId="122"/>
          <ac:spMkLst>
            <pc:docMk/>
            <pc:sldMk cId="0" sldId="271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8:24.270" v="930" actId="2711"/>
          <ac:spMkLst>
            <pc:docMk/>
            <pc:sldMk cId="0" sldId="271"/>
            <ac:spMk id="3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1:40.917" v="1086" actId="1076"/>
        <pc:sldMkLst>
          <pc:docMk/>
          <pc:sldMk cId="0" sldId="272"/>
        </pc:sldMkLst>
        <pc:spChg chg="mod">
          <ac:chgData name="Muhammad Munawwar Anwar" userId="32255ed2-62ed-47d7-95f0-bc123b7190b4" providerId="ADAL" clId="{B4008001-FCBE-4A1F-873A-19CAF3894A39}" dt="2022-07-06T10:51:40.917" v="1086" actId="1076"/>
          <ac:spMkLst>
            <pc:docMk/>
            <pc:sldMk cId="0" sldId="272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39:08.463" v="935" actId="12788"/>
          <ac:spMkLst>
            <pc:docMk/>
            <pc:sldMk cId="0" sldId="272"/>
            <ac:spMk id="3" creationId="{00000000-0000-0000-0000-000000000000}"/>
          </ac:spMkLst>
        </pc:spChg>
      </pc:sldChg>
      <pc:sldChg chg="modSp del mod">
        <pc:chgData name="Muhammad Munawwar Anwar" userId="32255ed2-62ed-47d7-95f0-bc123b7190b4" providerId="ADAL" clId="{B4008001-FCBE-4A1F-873A-19CAF3894A39}" dt="2022-07-06T09:39:52.928" v="943" actId="47"/>
        <pc:sldMkLst>
          <pc:docMk/>
          <pc:sldMk cId="0" sldId="273"/>
        </pc:sldMkLst>
        <pc:spChg chg="mod">
          <ac:chgData name="Muhammad Munawwar Anwar" userId="32255ed2-62ed-47d7-95f0-bc123b7190b4" providerId="ADAL" clId="{B4008001-FCBE-4A1F-873A-19CAF3894A39}" dt="2022-07-06T09:39:41.959" v="942" actId="14100"/>
          <ac:spMkLst>
            <pc:docMk/>
            <pc:sldMk cId="0" sldId="273"/>
            <ac:spMk id="2" creationId="{00000000-0000-0000-0000-000000000000}"/>
          </ac:spMkLst>
        </pc:spChg>
      </pc:sldChg>
      <pc:sldChg chg="modSp del mod">
        <pc:chgData name="Muhammad Munawwar Anwar" userId="32255ed2-62ed-47d7-95f0-bc123b7190b4" providerId="ADAL" clId="{B4008001-FCBE-4A1F-873A-19CAF3894A39}" dt="2022-07-06T09:41:58.176" v="953" actId="47"/>
        <pc:sldMkLst>
          <pc:docMk/>
          <pc:sldMk cId="0" sldId="274"/>
        </pc:sldMkLst>
        <pc:spChg chg="mod">
          <ac:chgData name="Muhammad Munawwar Anwar" userId="32255ed2-62ed-47d7-95f0-bc123b7190b4" providerId="ADAL" clId="{B4008001-FCBE-4A1F-873A-19CAF3894A39}" dt="2022-07-06T09:40:10.787" v="946" actId="14100"/>
          <ac:spMkLst>
            <pc:docMk/>
            <pc:sldMk cId="0" sldId="274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40:22.154" v="947" actId="14100"/>
          <ac:spMkLst>
            <pc:docMk/>
            <pc:sldMk cId="0" sldId="274"/>
            <ac:spMk id="5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09:43:44.828" v="1016" actId="2711"/>
        <pc:sldMkLst>
          <pc:docMk/>
          <pc:sldMk cId="0" sldId="275"/>
        </pc:sldMkLst>
        <pc:spChg chg="mod">
          <ac:chgData name="Muhammad Munawwar Anwar" userId="32255ed2-62ed-47d7-95f0-bc123b7190b4" providerId="ADAL" clId="{B4008001-FCBE-4A1F-873A-19CAF3894A39}" dt="2022-07-06T09:43:44.828" v="1016" actId="2711"/>
          <ac:spMkLst>
            <pc:docMk/>
            <pc:sldMk cId="0" sldId="275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09.315" v="1091" actId="122"/>
        <pc:sldMkLst>
          <pc:docMk/>
          <pc:sldMk cId="0" sldId="276"/>
        </pc:sldMkLst>
        <pc:spChg chg="mod">
          <ac:chgData name="Muhammad Munawwar Anwar" userId="32255ed2-62ed-47d7-95f0-bc123b7190b4" providerId="ADAL" clId="{B4008001-FCBE-4A1F-873A-19CAF3894A39}" dt="2022-07-06T10:52:09.315" v="1091" actId="122"/>
          <ac:spMkLst>
            <pc:docMk/>
            <pc:sldMk cId="0" sldId="276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19.537" v="1093" actId="14100"/>
        <pc:sldMkLst>
          <pc:docMk/>
          <pc:sldMk cId="0" sldId="277"/>
        </pc:sldMkLst>
        <pc:spChg chg="mod">
          <ac:chgData name="Muhammad Munawwar Anwar" userId="32255ed2-62ed-47d7-95f0-bc123b7190b4" providerId="ADAL" clId="{B4008001-FCBE-4A1F-873A-19CAF3894A39}" dt="2022-07-06T10:52:19.537" v="1093" actId="14100"/>
          <ac:spMkLst>
            <pc:docMk/>
            <pc:sldMk cId="0" sldId="277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45:04.279" v="1031" actId="14100"/>
          <ac:spMkLst>
            <pc:docMk/>
            <pc:sldMk cId="0" sldId="277"/>
            <ac:spMk id="4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30.123" v="1095" actId="122"/>
        <pc:sldMkLst>
          <pc:docMk/>
          <pc:sldMk cId="0" sldId="278"/>
        </pc:sldMkLst>
        <pc:spChg chg="mod">
          <ac:chgData name="Muhammad Munawwar Anwar" userId="32255ed2-62ed-47d7-95f0-bc123b7190b4" providerId="ADAL" clId="{B4008001-FCBE-4A1F-873A-19CAF3894A39}" dt="2022-07-06T10:52:30.123" v="1095" actId="122"/>
          <ac:spMkLst>
            <pc:docMk/>
            <pc:sldMk cId="0" sldId="278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2:43.663" v="1097" actId="14100"/>
        <pc:sldMkLst>
          <pc:docMk/>
          <pc:sldMk cId="0" sldId="279"/>
        </pc:sldMkLst>
        <pc:spChg chg="mod">
          <ac:chgData name="Muhammad Munawwar Anwar" userId="32255ed2-62ed-47d7-95f0-bc123b7190b4" providerId="ADAL" clId="{B4008001-FCBE-4A1F-873A-19CAF3894A39}" dt="2022-07-06T10:52:43.663" v="1097" actId="14100"/>
          <ac:spMkLst>
            <pc:docMk/>
            <pc:sldMk cId="0" sldId="279"/>
            <ac:spMk id="2" creationId="{00000000-0000-0000-0000-000000000000}"/>
          </ac:spMkLst>
        </pc:spChg>
      </pc:sldChg>
      <pc:sldChg chg="modSp mod">
        <pc:chgData name="Muhammad Munawwar Anwar" userId="32255ed2-62ed-47d7-95f0-bc123b7190b4" providerId="ADAL" clId="{B4008001-FCBE-4A1F-873A-19CAF3894A39}" dt="2022-07-06T10:53:15.071" v="1099" actId="122"/>
        <pc:sldMkLst>
          <pc:docMk/>
          <pc:sldMk cId="0" sldId="280"/>
        </pc:sldMkLst>
        <pc:spChg chg="mod">
          <ac:chgData name="Muhammad Munawwar Anwar" userId="32255ed2-62ed-47d7-95f0-bc123b7190b4" providerId="ADAL" clId="{B4008001-FCBE-4A1F-873A-19CAF3894A39}" dt="2022-07-06T10:53:15.071" v="1099" actId="122"/>
          <ac:spMkLst>
            <pc:docMk/>
            <pc:sldMk cId="0" sldId="280"/>
            <ac:spMk id="2" creationId="{00000000-0000-0000-0000-000000000000}"/>
          </ac:spMkLst>
        </pc:spChg>
      </pc:sldChg>
      <pc:sldChg chg="del">
        <pc:chgData name="Muhammad Munawwar Anwar" userId="32255ed2-62ed-47d7-95f0-bc123b7190b4" providerId="ADAL" clId="{B4008001-FCBE-4A1F-873A-19CAF3894A39}" dt="2022-07-06T09:45:42.577" v="1043" actId="47"/>
        <pc:sldMkLst>
          <pc:docMk/>
          <pc:sldMk cId="0" sldId="281"/>
        </pc:sldMkLst>
      </pc:sldChg>
      <pc:sldChg chg="del">
        <pc:chgData name="Muhammad Munawwar Anwar" userId="32255ed2-62ed-47d7-95f0-bc123b7190b4" providerId="ADAL" clId="{B4008001-FCBE-4A1F-873A-19CAF3894A39}" dt="2022-07-06T09:45:44.197" v="1044" actId="47"/>
        <pc:sldMkLst>
          <pc:docMk/>
          <pc:sldMk cId="0" sldId="282"/>
        </pc:sldMkLst>
      </pc:sldChg>
      <pc:sldChg chg="modSp add mod">
        <pc:chgData name="Muhammad Munawwar Anwar" userId="32255ed2-62ed-47d7-95f0-bc123b7190b4" providerId="ADAL" clId="{B4008001-FCBE-4A1F-873A-19CAF3894A39}" dt="2022-07-06T08:40:35.295" v="68" actId="113"/>
        <pc:sldMkLst>
          <pc:docMk/>
          <pc:sldMk cId="2963730118" sldId="312"/>
        </pc:sldMkLst>
        <pc:spChg chg="mod">
          <ac:chgData name="Muhammad Munawwar Anwar" userId="32255ed2-62ed-47d7-95f0-bc123b7190b4" providerId="ADAL" clId="{B4008001-FCBE-4A1F-873A-19CAF3894A39}" dt="2022-07-06T08:40:35.295" v="68" actId="113"/>
          <ac:spMkLst>
            <pc:docMk/>
            <pc:sldMk cId="2963730118" sldId="312"/>
            <ac:spMk id="6146" creationId="{CB852754-469D-125C-7B2A-4721B0A420A1}"/>
          </ac:spMkLst>
        </pc:spChg>
        <pc:spChg chg="mod">
          <ac:chgData name="Muhammad Munawwar Anwar" userId="32255ed2-62ed-47d7-95f0-bc123b7190b4" providerId="ADAL" clId="{B4008001-FCBE-4A1F-873A-19CAF3894A39}" dt="2022-07-06T08:40:27.914" v="65" actId="113"/>
          <ac:spMkLst>
            <pc:docMk/>
            <pc:sldMk cId="2963730118" sldId="312"/>
            <ac:spMk id="6147" creationId="{75FDD76A-1CE8-32B4-9B34-2B3A9E0F97AF}"/>
          </ac:spMkLst>
        </pc:spChg>
      </pc:sldChg>
      <pc:sldChg chg="modSp add del mod ord">
        <pc:chgData name="Muhammad Munawwar Anwar" userId="32255ed2-62ed-47d7-95f0-bc123b7190b4" providerId="ADAL" clId="{B4008001-FCBE-4A1F-873A-19CAF3894A39}" dt="2022-07-06T08:51:18.808" v="195" actId="47"/>
        <pc:sldMkLst>
          <pc:docMk/>
          <pc:sldMk cId="1253580163" sldId="313"/>
        </pc:sldMkLst>
        <pc:spChg chg="mod">
          <ac:chgData name="Muhammad Munawwar Anwar" userId="32255ed2-62ed-47d7-95f0-bc123b7190b4" providerId="ADAL" clId="{B4008001-FCBE-4A1F-873A-19CAF3894A39}" dt="2022-07-06T08:50:53.161" v="188" actId="1076"/>
          <ac:spMkLst>
            <pc:docMk/>
            <pc:sldMk cId="1253580163" sldId="313"/>
            <ac:spMk id="3" creationId="{00000000-0000-0000-0000-000000000000}"/>
          </ac:spMkLst>
        </pc:spChg>
      </pc:sldChg>
      <pc:sldChg chg="modSp add del mod">
        <pc:chgData name="Muhammad Munawwar Anwar" userId="32255ed2-62ed-47d7-95f0-bc123b7190b4" providerId="ADAL" clId="{B4008001-FCBE-4A1F-873A-19CAF3894A39}" dt="2022-07-06T08:55:54.642" v="309" actId="47"/>
        <pc:sldMkLst>
          <pc:docMk/>
          <pc:sldMk cId="1649048953" sldId="314"/>
        </pc:sldMkLst>
        <pc:spChg chg="mod">
          <ac:chgData name="Muhammad Munawwar Anwar" userId="32255ed2-62ed-47d7-95f0-bc123b7190b4" providerId="ADAL" clId="{B4008001-FCBE-4A1F-873A-19CAF3894A39}" dt="2022-07-06T08:51:09.857" v="194" actId="20577"/>
          <ac:spMkLst>
            <pc:docMk/>
            <pc:sldMk cId="1649048953" sldId="314"/>
            <ac:spMk id="3" creationId="{00000000-0000-0000-0000-000000000000}"/>
          </ac:spMkLst>
        </pc:spChg>
      </pc:sldChg>
      <pc:sldChg chg="modSp add mod ord">
        <pc:chgData name="Muhammad Munawwar Anwar" userId="32255ed2-62ed-47d7-95f0-bc123b7190b4" providerId="ADAL" clId="{B4008001-FCBE-4A1F-873A-19CAF3894A39}" dt="2022-07-06T10:49:18.183" v="1069" actId="122"/>
        <pc:sldMkLst>
          <pc:docMk/>
          <pc:sldMk cId="3011308225" sldId="315"/>
        </pc:sldMkLst>
        <pc:spChg chg="mod">
          <ac:chgData name="Muhammad Munawwar Anwar" userId="32255ed2-62ed-47d7-95f0-bc123b7190b4" providerId="ADAL" clId="{B4008001-FCBE-4A1F-873A-19CAF3894A39}" dt="2022-07-06T10:49:18.183" v="1069" actId="122"/>
          <ac:spMkLst>
            <pc:docMk/>
            <pc:sldMk cId="3011308225" sldId="315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8:54:20.924" v="250" actId="20577"/>
          <ac:spMkLst>
            <pc:docMk/>
            <pc:sldMk cId="3011308225" sldId="315"/>
            <ac:spMk id="3" creationId="{00000000-0000-0000-0000-000000000000}"/>
          </ac:spMkLst>
        </pc:spChg>
      </pc:sldChg>
      <pc:sldChg chg="modSp add mod ord">
        <pc:chgData name="Muhammad Munawwar Anwar" userId="32255ed2-62ed-47d7-95f0-bc123b7190b4" providerId="ADAL" clId="{B4008001-FCBE-4A1F-873A-19CAF3894A39}" dt="2022-07-06T10:50:48.532" v="1076" actId="122"/>
        <pc:sldMkLst>
          <pc:docMk/>
          <pc:sldMk cId="305129194" sldId="316"/>
        </pc:sldMkLst>
        <pc:spChg chg="mod">
          <ac:chgData name="Muhammad Munawwar Anwar" userId="32255ed2-62ed-47d7-95f0-bc123b7190b4" providerId="ADAL" clId="{B4008001-FCBE-4A1F-873A-19CAF3894A39}" dt="2022-07-06T10:50:48.532" v="1076" actId="122"/>
          <ac:spMkLst>
            <pc:docMk/>
            <pc:sldMk cId="305129194" sldId="316"/>
            <ac:spMk id="2" creationId="{00000000-0000-0000-0000-000000000000}"/>
          </ac:spMkLst>
        </pc:spChg>
        <pc:spChg chg="mod">
          <ac:chgData name="Muhammad Munawwar Anwar" userId="32255ed2-62ed-47d7-95f0-bc123b7190b4" providerId="ADAL" clId="{B4008001-FCBE-4A1F-873A-19CAF3894A39}" dt="2022-07-06T09:22:48.331" v="552" actId="20577"/>
          <ac:spMkLst>
            <pc:docMk/>
            <pc:sldMk cId="305129194" sldId="316"/>
            <ac:spMk id="3" creationId="{00000000-0000-0000-0000-000000000000}"/>
          </ac:spMkLst>
        </pc:spChg>
      </pc:sldChg>
      <pc:sldChg chg="addSp delSp modSp new mod">
        <pc:chgData name="Muhammad Munawwar Anwar" userId="32255ed2-62ed-47d7-95f0-bc123b7190b4" providerId="ADAL" clId="{B4008001-FCBE-4A1F-873A-19CAF3894A39}" dt="2022-07-06T10:51:58.211" v="1090" actId="122"/>
        <pc:sldMkLst>
          <pc:docMk/>
          <pc:sldMk cId="4143084446" sldId="317"/>
        </pc:sldMkLst>
        <pc:spChg chg="mod">
          <ac:chgData name="Muhammad Munawwar Anwar" userId="32255ed2-62ed-47d7-95f0-bc123b7190b4" providerId="ADAL" clId="{B4008001-FCBE-4A1F-873A-19CAF3894A39}" dt="2022-07-06T10:51:58.211" v="1090" actId="122"/>
          <ac:spMkLst>
            <pc:docMk/>
            <pc:sldMk cId="4143084446" sldId="317"/>
            <ac:spMk id="2" creationId="{FFE1235C-1FAE-FA1D-7665-000DE7A4D77C}"/>
          </ac:spMkLst>
        </pc:spChg>
        <pc:spChg chg="del">
          <ac:chgData name="Muhammad Munawwar Anwar" userId="32255ed2-62ed-47d7-95f0-bc123b7190b4" providerId="ADAL" clId="{B4008001-FCBE-4A1F-873A-19CAF3894A39}" dt="2022-07-06T09:40:37.947" v="949"/>
          <ac:spMkLst>
            <pc:docMk/>
            <pc:sldMk cId="4143084446" sldId="317"/>
            <ac:spMk id="3" creationId="{ADE1D101-DCF2-BF47-F252-EF1546165640}"/>
          </ac:spMkLst>
        </pc:spChg>
        <pc:spChg chg="del">
          <ac:chgData name="Muhammad Munawwar Anwar" userId="32255ed2-62ed-47d7-95f0-bc123b7190b4" providerId="ADAL" clId="{B4008001-FCBE-4A1F-873A-19CAF3894A39}" dt="2022-07-06T09:40:51.202" v="950"/>
          <ac:spMkLst>
            <pc:docMk/>
            <pc:sldMk cId="4143084446" sldId="317"/>
            <ac:spMk id="4" creationId="{35FF08C3-CB7F-9ED6-0860-12B7AB61230B}"/>
          </ac:spMkLst>
        </pc:spChg>
        <pc:spChg chg="add mod">
          <ac:chgData name="Muhammad Munawwar Anwar" userId="32255ed2-62ed-47d7-95f0-bc123b7190b4" providerId="ADAL" clId="{B4008001-FCBE-4A1F-873A-19CAF3894A39}" dt="2022-07-06T09:42:32.376" v="975" actId="14100"/>
          <ac:spMkLst>
            <pc:docMk/>
            <pc:sldMk cId="4143084446" sldId="317"/>
            <ac:spMk id="5" creationId="{4D4B4370-9585-8768-947E-0CFD2818541C}"/>
          </ac:spMkLst>
        </pc:spChg>
        <pc:spChg chg="add del mod">
          <ac:chgData name="Muhammad Munawwar Anwar" userId="32255ed2-62ed-47d7-95f0-bc123b7190b4" providerId="ADAL" clId="{B4008001-FCBE-4A1F-873A-19CAF3894A39}" dt="2022-07-06T09:41:14.345" v="952" actId="478"/>
          <ac:spMkLst>
            <pc:docMk/>
            <pc:sldMk cId="4143084446" sldId="317"/>
            <ac:spMk id="6" creationId="{C46D646E-EE35-ADAC-BB98-E37212C76E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A65FC-1557-479A-8A07-6F60F2DCCC3D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95540-53E7-4FDE-BFD0-5E34FD0F3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61BAF9C-3025-DA94-1A03-058E105D9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4617DE6-6186-40F1-927C-CC25CD199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64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5CCE-C5F8-8FC1-4126-BD45281E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5E25-AF90-0C49-7148-7F6E0393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FEB6D-11D9-A555-B4DF-0D5F766E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79D90F-DD75-472E-91CD-7BC7175C8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21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2l.ai/chapter_introduction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introduction/index.html#the-road-to-deep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thematic.com/insights/what-is-deep-learn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image-segmentation-with-mask-r-cnn-ebe6d79327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analyticsvidhya.com%2Fblog%2F2020%2F10%2Fintroduction-and-implementation-to-neural-style-transfer-deep-learning%2F&amp;psig=AOvVaw2eD4xhVWP8z1q01NGEtetZ&amp;ust=1703151533083000&amp;source=images&amp;cd=vfe&amp;opi=89978449&amp;ved=0CBIQjRxqFwoTCODUmIfcnYMDFQAAAAAdAAAAABAf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onathan-hui.medium.com/image-segmentation-with-mask-r-cnn-ebe6d79327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rain-stylegan-to-generate-realistic-faces-d4afca48e70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eating-word-embeddings-coding-the-word2vec-algorithm-in-python-using-deep-learning-b337d0ba17a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news/google-expands-neural-networks-for-language-translation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captioning-in-deep-learning-9cd23fb4d8d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dlbook.github.io/udlbook/" TargetMode="External"/><Relationship Id="rId2" Type="http://schemas.openxmlformats.org/officeDocument/2006/relationships/hyperlink" Target="https://d2l.ai/chapter_introduction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2l.ai/chapter_introduction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B852754-469D-125C-7B2A-4721B0A42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492443"/>
          </a:xfrm>
        </p:spPr>
        <p:txBody>
          <a:bodyPr/>
          <a:lstStyle/>
          <a:p>
            <a:pPr algn="ctr" eaLnBrk="1" hangingPunct="1"/>
            <a:r>
              <a:rPr lang="en-GB" alt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CS 316: Introduction to Deep Learning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5FDD76A-1CE8-32B4-9B34-2B3A9E0F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628900"/>
            <a:ext cx="5543550" cy="15758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and Introduction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eaLnBrk="1" hangingPunct="1">
              <a:lnSpc>
                <a:spcPct val="80000"/>
              </a:lnSpc>
            </a:pPr>
            <a:endParaRPr lang="en-GB" altLang="en-US" sz="3200" b="0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32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Abdul Samad</a:t>
            </a:r>
          </a:p>
        </p:txBody>
      </p:sp>
    </p:spTree>
    <p:extLst>
      <p:ext uri="{BB962C8B-B14F-4D97-AF65-F5344CB8AC3E}">
        <p14:creationId xmlns:p14="http://schemas.microsoft.com/office/powerpoint/2010/main" val="296373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5" y="138429"/>
            <a:ext cx="7342531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 Problems</a:t>
            </a:r>
            <a:b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872" y="969111"/>
            <a:ext cx="7992745" cy="267765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marL="812800" lvl="1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pPr marL="812800" lvl="1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355600" indent="-342900" algn="just"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361" y="97972"/>
            <a:ext cx="7403279" cy="49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61997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8028305" cy="359329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aim to develop a model that maps input features to labels.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example consists of a pair of features and a corresponding label.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instance, "heart attack" or "no heart attack" is a label, while vital signs are input features.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probabilistic terms, we're interested in estimating the conditional probability of a label based on input features.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38429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Examples of 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7943850" cy="242117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cancer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cancer,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tomography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image.</a:t>
            </a: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the correct translation in French,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sz="2400"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  sentence in</a:t>
            </a:r>
            <a:r>
              <a:rPr sz="24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English.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 the price of a stock next month based on</a:t>
            </a:r>
            <a:r>
              <a:rPr sz="240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month’s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financial reporting</a:t>
            </a:r>
            <a:r>
              <a:rPr sz="24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C1D2-BB41-49C9-A8E3-85A76E3D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750"/>
            <a:ext cx="4792736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7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68" y="138429"/>
            <a:ext cx="818073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System Diagram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078673-C99B-FEEF-5F9D-1C80CFC68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859" y="1590675"/>
            <a:ext cx="6440283" cy="1962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B9CC3-824B-8C36-CA58-DDE8A95A654F}"/>
              </a:ext>
            </a:extLst>
          </p:cNvPr>
          <p:cNvSpPr txBox="1"/>
          <p:nvPr/>
        </p:nvSpPr>
        <p:spPr>
          <a:xfrm>
            <a:off x="5486400" y="46818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C1D2-BB41-49C9-A8E3-85A76E3D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750"/>
            <a:ext cx="4792736" cy="5054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6EF8B-6B9D-419D-816F-02A2173B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90" y="0"/>
            <a:ext cx="4687819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9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55EA-1CB5-A83D-345A-FE479FC6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135" y="138429"/>
            <a:ext cx="6275730" cy="492443"/>
          </a:xfrm>
        </p:spPr>
        <p:txBody>
          <a:bodyPr/>
          <a:lstStyle/>
          <a:p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- Regression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0C628-5808-9660-9FEB-E9EE9EF90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22159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Label to predict is a numerical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House Price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Predict the price of stock next month based on this  month’s financial reporting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How many hours will this surgery take?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How much rainfall will this town have in the next six hours?</a:t>
            </a:r>
          </a:p>
        </p:txBody>
      </p:sp>
    </p:spTree>
    <p:extLst>
      <p:ext uri="{BB962C8B-B14F-4D97-AF65-F5344CB8AC3E}">
        <p14:creationId xmlns:p14="http://schemas.microsoft.com/office/powerpoint/2010/main" val="374192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72" y="1322614"/>
            <a:ext cx="8820007" cy="253909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628650" y="4302578"/>
            <a:ext cx="7886700" cy="567078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Univariate regression problem (one output, real value)</a:t>
            </a:r>
          </a:p>
          <a:p>
            <a:r>
              <a:rPr lang="en-US" sz="2100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6" y="273844"/>
            <a:ext cx="7886700" cy="430887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68" y="138429"/>
            <a:ext cx="78759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Supervised Learning - Classification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7135495" cy="21800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Label to predict is a category or class.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whether the image is of a cat or dog.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whether the email is a spam or not.</a:t>
            </a:r>
          </a:p>
          <a:p>
            <a:pPr marL="697865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the author of a particular poem.</a:t>
            </a:r>
          </a:p>
          <a:p>
            <a:pPr marL="354965">
              <a:spcBef>
                <a:spcPts val="505"/>
              </a:spcBef>
              <a:tabLst>
                <a:tab pos="1155065" algn="l"/>
                <a:tab pos="1156335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771" y="298830"/>
            <a:ext cx="767445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Lecture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591" y="969111"/>
            <a:ext cx="5683250" cy="21800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Idea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Machine Learning</a:t>
            </a:r>
            <a:r>
              <a:rPr sz="240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Key Components of Machine</a:t>
            </a:r>
            <a:r>
              <a:rPr sz="2400" spc="-1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Kinds of Machine Learning</a:t>
            </a:r>
            <a:r>
              <a:rPr sz="2400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Road to Deep</a:t>
            </a:r>
            <a:r>
              <a:rPr sz="24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Examples of Deep Learning</a:t>
            </a:r>
            <a:r>
              <a:rPr sz="2400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138429"/>
            <a:ext cx="62890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7" y="856335"/>
            <a:ext cx="8112125" cy="372153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specific labels have been assigned.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group a given set of photos into categories such as landscape, dogs, babies, cats, and mountain peaks ?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group a collection of users' browsing activities based on their similar behavior ? 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Subspace estimation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  <a:p>
            <a:pPr marL="698500" indent="-343535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065" algn="l"/>
                <a:tab pos="1156335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 (GANs)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133350"/>
            <a:ext cx="55137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Road to 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E44A1-D621-7D39-A7CD-65ACD5D7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93" y="1036187"/>
            <a:ext cx="7308213" cy="3071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A340E-0BA7-F8E1-C032-4022C14805A7}"/>
              </a:ext>
            </a:extLst>
          </p:cNvPr>
          <p:cNvSpPr txBox="1"/>
          <p:nvPr/>
        </p:nvSpPr>
        <p:spPr>
          <a:xfrm>
            <a:off x="5486400" y="46818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C03A-7B21-186A-B4B9-40CB0CDC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Classifying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BD34A-1920-C401-9F30-2F57B361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98" y="2148601"/>
            <a:ext cx="7091937" cy="21536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Deep Learning? Its history and place in our future">
            <a:extLst>
              <a:ext uri="{FF2B5EF4-FFF2-40B4-BE49-F238E27FC236}">
                <a16:creationId xmlns:a16="http://schemas.microsoft.com/office/drawing/2014/main" id="{86456133-7C7B-04DF-CEB6-6CEFAFBFC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r="-1020"/>
          <a:stretch/>
        </p:blipFill>
        <p:spPr bwMode="auto">
          <a:xfrm>
            <a:off x="842266" y="1123950"/>
            <a:ext cx="7543800" cy="319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5F821-6539-EE11-C887-B40B06646D81}"/>
              </a:ext>
            </a:extLst>
          </p:cNvPr>
          <p:cNvSpPr txBox="1"/>
          <p:nvPr/>
        </p:nvSpPr>
        <p:spPr>
          <a:xfrm>
            <a:off x="5257800" y="468183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thematic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20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F870-5277-891F-66AE-6E1D65C2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Object Detection and Segmentation</a:t>
            </a:r>
          </a:p>
        </p:txBody>
      </p:sp>
      <p:pic>
        <p:nvPicPr>
          <p:cNvPr id="4" name="Picture 4" descr="Image segmentation with Mask R-CNN | by Jonathan Hui | Medium">
            <a:extLst>
              <a:ext uri="{FF2B5EF4-FFF2-40B4-BE49-F238E27FC236}">
                <a16:creationId xmlns:a16="http://schemas.microsoft.com/office/drawing/2014/main" id="{5D41A9D0-0511-8038-4CB8-96A28DC1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19150"/>
            <a:ext cx="4940300" cy="37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C4BC0-39A9-7BA1-DECF-5BA00077D64B}"/>
              </a:ext>
            </a:extLst>
          </p:cNvPr>
          <p:cNvSpPr txBox="1"/>
          <p:nvPr/>
        </p:nvSpPr>
        <p:spPr>
          <a:xfrm>
            <a:off x="5257800" y="468183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7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660" y="138429"/>
            <a:ext cx="808868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sz="3200" b="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</a:p>
        </p:txBody>
      </p:sp>
      <p:pic>
        <p:nvPicPr>
          <p:cNvPr id="6148" name="Picture 4" descr="How to Code Neural Style Transfer in Python? - Analytics Vidhya">
            <a:extLst>
              <a:ext uri="{FF2B5EF4-FFF2-40B4-BE49-F238E27FC236}">
                <a16:creationId xmlns:a16="http://schemas.microsoft.com/office/drawing/2014/main" id="{FC95D45A-8630-6251-C3E9-376CDCE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62075"/>
            <a:ext cx="48768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88E18D22-75A4-173C-153D-7515A23D9586}"/>
              </a:ext>
            </a:extLst>
          </p:cNvPr>
          <p:cNvSpPr txBox="1"/>
          <p:nvPr/>
        </p:nvSpPr>
        <p:spPr>
          <a:xfrm>
            <a:off x="4191000" y="46818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Analytics Vidhya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19" y="138429"/>
            <a:ext cx="816488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Arial" panose="020B0604020202020204" pitchFamily="34" charset="0"/>
                <a:cs typeface="Arial" panose="020B0604020202020204" pitchFamily="34" charset="0"/>
              </a:rPr>
              <a:t>Synthesize</a:t>
            </a:r>
            <a:r>
              <a:rPr sz="3200" b="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Faces</a:t>
            </a:r>
          </a:p>
        </p:txBody>
      </p:sp>
      <p:pic>
        <p:nvPicPr>
          <p:cNvPr id="7170" name="Picture 2" descr="How to Train StyleGAN to Generate Realistic Faces | by Kayo Yin | Towards  Data Science">
            <a:extLst>
              <a:ext uri="{FF2B5EF4-FFF2-40B4-BE49-F238E27FC236}">
                <a16:creationId xmlns:a16="http://schemas.microsoft.com/office/drawing/2014/main" id="{51FC4190-617C-AD36-F384-BC225DDBC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3" y="569118"/>
            <a:ext cx="7860413" cy="40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BF31A-653E-3EB9-303E-1684D1212F22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8530" y="138429"/>
            <a:ext cx="198694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3200" b="0" spc="-5" dirty="0"/>
              <a:t>Analogies</a:t>
            </a:r>
          </a:p>
        </p:txBody>
      </p:sp>
      <p:pic>
        <p:nvPicPr>
          <p:cNvPr id="4098" name="Picture 2" descr="Creating Word Embeddings: Coding the Word2Vec Algorithm in Python using Deep  Learning | by Eligijus Bujokas | Towards Data Science">
            <a:extLst>
              <a:ext uri="{FF2B5EF4-FFF2-40B4-BE49-F238E27FC236}">
                <a16:creationId xmlns:a16="http://schemas.microsoft.com/office/drawing/2014/main" id="{BB1C5A46-AE97-413D-6FE5-4C59C1A5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9144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2090-23D0-5A3B-F10F-CFAA9D1D4DBB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39C2-2606-BA6D-5206-05FDACDA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E875-59F3-1376-3ADC-1EE12E8D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05" y="822008"/>
            <a:ext cx="6216190" cy="3499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DFE44-65E6-C068-0735-AF2FB34950C4}"/>
              </a:ext>
            </a:extLst>
          </p:cNvPr>
          <p:cNvSpPr txBox="1"/>
          <p:nvPr/>
        </p:nvSpPr>
        <p:spPr>
          <a:xfrm>
            <a:off x="5486400" y="4676289"/>
            <a:ext cx="421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pcmag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3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CDDA-B9B9-02D1-051A-16537C9A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Image Captioning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7F83A-8E13-C5EA-66CA-90D210CD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5" y="958850"/>
            <a:ext cx="8294911" cy="322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CC9BD-6DB9-6801-D250-E80FD6C118FE}"/>
              </a:ext>
            </a:extLst>
          </p:cNvPr>
          <p:cNvSpPr txBox="1"/>
          <p:nvPr/>
        </p:nvSpPr>
        <p:spPr>
          <a:xfrm>
            <a:off x="6248400" y="477416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taken from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medium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79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E9FF-0EA9-0C63-3185-3F3292F05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FFA0-6D3B-B4AF-63A0-952B99559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997" y="969111"/>
            <a:ext cx="8684005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2"/>
              </a:rPr>
              <a:t>https://d2l.ai/chapter_introduction/index.html</a:t>
            </a: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3"/>
              </a:rPr>
              <a:t>https://udlbook.github.io/udlbook/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9893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835" y="138429"/>
            <a:ext cx="72663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How to Design Software</a:t>
            </a:r>
            <a:r>
              <a:rPr sz="3200" b="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Solutions.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2400" y="819150"/>
            <a:ext cx="8763000" cy="484235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94615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Can we write programs for the following:</a:t>
            </a:r>
          </a:p>
          <a:p>
            <a:pPr marL="1297940" indent="-343535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spc="-13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predicts weather </a:t>
            </a: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given geographic</a:t>
            </a:r>
            <a:r>
              <a:rPr lang="en-US" sz="2400" b="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information,</a:t>
            </a:r>
          </a:p>
          <a:p>
            <a:pPr marL="1297940">
              <a:lnSpc>
                <a:spcPct val="100000"/>
              </a:lnSpc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satellite images, and a trailing window of past</a:t>
            </a:r>
            <a:r>
              <a:rPr lang="en-US" sz="2400" b="0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weather.</a:t>
            </a:r>
          </a:p>
          <a:p>
            <a:pPr marL="1297940" marR="508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That takes in a question, expressed in free-form </a:t>
            </a: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text,</a:t>
            </a:r>
            <a:r>
              <a:rPr lang="en-US" sz="2400" b="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and  answers it</a:t>
            </a:r>
            <a:r>
              <a:rPr lang="en-US" sz="2400" b="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correctly.</a:t>
            </a:r>
          </a:p>
          <a:p>
            <a:pPr marL="1297940" indent="-343535">
              <a:lnSpc>
                <a:spcPct val="100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spc="-5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an image can identify all the people it</a:t>
            </a:r>
            <a:r>
              <a:rPr lang="en-US" sz="2400" b="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contains,</a:t>
            </a:r>
          </a:p>
          <a:p>
            <a:pPr marL="164084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drawing outlines around</a:t>
            </a:r>
            <a:r>
              <a:rPr lang="en-US" sz="2400" b="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each.</a:t>
            </a:r>
          </a:p>
          <a:p>
            <a:pPr marL="1297940" indent="-343535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298575" algn="l"/>
                <a:tab pos="1299210" algn="l"/>
              </a:tabLst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Presents users with products that they are likely to</a:t>
            </a:r>
            <a:r>
              <a:rPr lang="en-US" sz="2400" b="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enjoy but </a:t>
            </a:r>
            <a:r>
              <a:rPr lang="en-US" sz="2400" b="0" spc="-20" dirty="0">
                <a:latin typeface="Arial" panose="020B0604020202020204" pitchFamily="34" charset="0"/>
                <a:cs typeface="Arial" panose="020B0604020202020204" pitchFamily="34" charset="0"/>
              </a:rPr>
              <a:t>unlikely,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b="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spc="-15" dirty="0">
                <a:latin typeface="Arial" panose="020B0604020202020204" pitchFamily="34" charset="0"/>
                <a:cs typeface="Arial" panose="020B0604020202020204" pitchFamily="34" charset="0"/>
              </a:rPr>
              <a:t>encounter.</a:t>
            </a:r>
          </a:p>
          <a:p>
            <a:pPr marL="1297940">
              <a:lnSpc>
                <a:spcPct val="100000"/>
              </a:lnSpc>
            </a:pPr>
            <a:endParaRPr lang="en-US" sz="2400" b="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7940">
              <a:lnSpc>
                <a:spcPct val="100000"/>
              </a:lnSpc>
            </a:pPr>
            <a:endParaRPr lang="en-US" sz="24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4615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b="0" spc="-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8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E4EE-6133-29C2-7991-A80D5461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69" y="138429"/>
            <a:ext cx="8436660" cy="492443"/>
          </a:xfrm>
        </p:spPr>
        <p:txBody>
          <a:bodyPr/>
          <a:lstStyle/>
          <a:p>
            <a:pPr algn="ctr"/>
            <a:r>
              <a:rPr lang="en-US" sz="3200" b="0" dirty="0"/>
              <a:t>Training Process in 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06AE7A-23FD-0743-24F9-A1CD0D2C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824" y="1735931"/>
            <a:ext cx="5212352" cy="167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7294A-A1B3-AA97-D231-B33DB8551901}"/>
              </a:ext>
            </a:extLst>
          </p:cNvPr>
          <p:cNvSpPr txBox="1"/>
          <p:nvPr/>
        </p:nvSpPr>
        <p:spPr>
          <a:xfrm>
            <a:off x="5715000" y="4705118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taken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d2l.ai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5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5" y="138429"/>
            <a:ext cx="73425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Key Components of Machine</a:t>
            </a:r>
            <a:r>
              <a:rPr sz="3200" b="0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628" y="969111"/>
            <a:ext cx="7992745" cy="267765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Optimization Algorithm</a:t>
            </a: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0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34" y="138429"/>
            <a:ext cx="734253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42950"/>
            <a:ext cx="8915400" cy="409086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collection of examples consists of sets of attributes called features.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each example, there is a designated label attribute to predict.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 can have a fixed or variable length.</a:t>
            </a: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quantity of data available determines the effectiveness of deep learning models. </a:t>
            </a:r>
            <a:endParaRPr lang="en-US" sz="2400" dirty="0">
              <a:solidFill>
                <a:srgbClr val="1617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important to ensure high-quality data because the output depends on the input. </a:t>
            </a:r>
            <a:endParaRPr lang="en-US" sz="2400" dirty="0">
              <a:solidFill>
                <a:srgbClr val="1617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8500" indent="-342900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can be biased, such as through CV filtering.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3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969111"/>
            <a:ext cx="8534400" cy="207749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computational machinery for ingesting data of one type and spitting out predictions of a possibly different type.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estimated from the data.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learning models are much more complicated than traditional models.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3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819150"/>
            <a:ext cx="9220200" cy="415498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improve our ability to perform a task over time, we need to learn from our experiences.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 function evaluates the quality of our models.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lower the objective function value, the better the model is considered to be.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also known as the loss function.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 Squared Error is used for numerical data whereas accuracy is used for categorical data. </a:t>
            </a:r>
          </a:p>
          <a:p>
            <a:pPr marL="3556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avoid overfitting, we keep track of both the training and test losses.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672" y="138429"/>
            <a:ext cx="65106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200" b="0" spc="-5" dirty="0">
                <a:latin typeface="Arial" panose="020B0604020202020204" pitchFamily="34" charset="0"/>
                <a:cs typeface="Arial" panose="020B0604020202020204" pitchFamily="34" charset="0"/>
              </a:rPr>
              <a:t>Optimization Algorithm</a:t>
            </a:r>
            <a:endParaRPr sz="3200" b="0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969111"/>
            <a:ext cx="9144000" cy="33522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b="0" i="0" dirty="0">
                <a:solidFill>
                  <a:srgbClr val="1617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Given a data source, a model, and a well-defined objective function, we need an algorithm capable of searching for the best possible parameters that minimize the loss function.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 Batch Gradient Descent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2400" dirty="0">
                <a:solidFill>
                  <a:srgbClr val="1617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</a:p>
          <a:p>
            <a:pPr marL="698500" marR="5080" indent="-342900" algn="just"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Words>770</Words>
  <Application>Microsoft Office PowerPoint</Application>
  <PresentationFormat>On-screen Show (16:9)</PresentationFormat>
  <Paragraphs>107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CS 316: Introduction to Deep Learning</vt:lpstr>
      <vt:lpstr>Lecture Outline</vt:lpstr>
      <vt:lpstr>How to Design Software Solutions.</vt:lpstr>
      <vt:lpstr>Training Process in Machine Learning</vt:lpstr>
      <vt:lpstr>Key Components of Machine Learning</vt:lpstr>
      <vt:lpstr>Data</vt:lpstr>
      <vt:lpstr>Model</vt:lpstr>
      <vt:lpstr>Objective Function</vt:lpstr>
      <vt:lpstr>Optimization Algorithm</vt:lpstr>
      <vt:lpstr>Types of Machine Learning Problems </vt:lpstr>
      <vt:lpstr>PowerPoint Presentation</vt:lpstr>
      <vt:lpstr>Supervised Learning</vt:lpstr>
      <vt:lpstr>Examples of Supervised Learning</vt:lpstr>
      <vt:lpstr>PowerPoint Presentation</vt:lpstr>
      <vt:lpstr>Supervised Learning System Diagram</vt:lpstr>
      <vt:lpstr>PowerPoint Presentation</vt:lpstr>
      <vt:lpstr>Supervised Learning - Regression</vt:lpstr>
      <vt:lpstr>Regression</vt:lpstr>
      <vt:lpstr>Supervised Learning - Classification</vt:lpstr>
      <vt:lpstr>Unsupervised Learning</vt:lpstr>
      <vt:lpstr>Road to Deep Learning</vt:lpstr>
      <vt:lpstr>Classifying Images</vt:lpstr>
      <vt:lpstr>Object Detection and Segmentation</vt:lpstr>
      <vt:lpstr>Image Style transfer</vt:lpstr>
      <vt:lpstr>Synthesize Faces</vt:lpstr>
      <vt:lpstr>Analogies</vt:lpstr>
      <vt:lpstr>Machine Translation</vt:lpstr>
      <vt:lpstr>Image Captioning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</dc:creator>
  <cp:lastModifiedBy>Sandesh Kumar</cp:lastModifiedBy>
  <cp:revision>15</cp:revision>
  <dcterms:created xsi:type="dcterms:W3CDTF">2022-07-06T08:35:29Z</dcterms:created>
  <dcterms:modified xsi:type="dcterms:W3CDTF">2024-08-19T13:40:19Z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2022-07-06T00:00:00Z</vt:filetime>
  </property>
</Properties>
</file>